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3" r:id="rId4"/>
    <p:sldId id="265" r:id="rId5"/>
    <p:sldId id="270" r:id="rId6"/>
    <p:sldId id="275" r:id="rId7"/>
    <p:sldId id="274" r:id="rId8"/>
    <p:sldId id="269" r:id="rId9"/>
    <p:sldId id="280" r:id="rId10"/>
    <p:sldId id="277" r:id="rId11"/>
    <p:sldId id="276" r:id="rId12"/>
    <p:sldId id="268" r:id="rId13"/>
    <p:sldId id="279" r:id="rId14"/>
    <p:sldId id="278" r:id="rId15"/>
    <p:sldId id="267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28800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Логопедический проект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«Сильный ветерок"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 </a:t>
            </a:r>
            <a:r>
              <a:rPr lang="ru-RU" sz="3200" b="1" i="1" dirty="0" smtClean="0">
                <a:solidFill>
                  <a:srgbClr val="7030A0"/>
                </a:solidFill>
              </a:rPr>
              <a:t>старшей и подготовительной логопедических группах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24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FZLanTingHeiS-UL-GB" pitchFamily="2" charset="-122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FZLanTingHeiS-UL-GB" pitchFamily="2" charset="-122"/>
                <a:cs typeface="Times New Roman" pitchFamily="18" charset="0"/>
              </a:rPr>
              <a:t> детский сад №  30 «Зоренька»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43434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Скляренко Марина Алексеевна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2743201"/>
            <a:ext cx="64770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a typeface="Times New Roman"/>
                <a:cs typeface="Times New Roman"/>
              </a:rPr>
              <a:t>Консультация тренинг «Развитие речевого дыхания детей – дошкольников»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a typeface="Times New Roman"/>
                <a:cs typeface="Times New Roman"/>
              </a:rPr>
              <a:t>Оформление папки-передвижки «Упражнения на развитие речевого дыхания детей»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a typeface="Times New Roman"/>
                <a:cs typeface="Times New Roman"/>
              </a:rPr>
              <a:t>Индивидуальные консультации 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a typeface="Times New Roman"/>
                <a:cs typeface="Times New Roman"/>
              </a:rPr>
              <a:t>Оформление памятки для родителей «Упражнения для развития речевого дыхания»</a:t>
            </a:r>
            <a:endParaRPr lang="ru-RU" dirty="0" smtClean="0">
              <a:ea typeface="Calibri"/>
              <a:cs typeface="Times New Roman"/>
            </a:endParaRPr>
          </a:p>
          <a:p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endParaRPr lang="ru-RU" sz="1100" dirty="0" smtClean="0">
              <a:ea typeface="Calibri"/>
              <a:cs typeface="Times New Roman"/>
            </a:endParaRPr>
          </a:p>
          <a:p>
            <a:endParaRPr lang="ru-RU" sz="1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2667000"/>
            <a:ext cx="441960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5"/>
              </a:lnSpc>
              <a:spcAft>
                <a:spcPts val="0"/>
              </a:spcAft>
            </a:pPr>
            <a:r>
              <a:rPr lang="ru-RU" b="1" u="sng" dirty="0" smtClean="0">
                <a:ea typeface="Times New Roman"/>
                <a:cs typeface="Times New Roman"/>
              </a:rPr>
              <a:t>Работа с родителями: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838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Работа с педагогами ДОУ: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Консультация «Речевое дыхание – энергетическая основа речи» </a:t>
            </a:r>
            <a:br>
              <a:rPr lang="ru-RU" dirty="0" smtClean="0"/>
            </a:br>
            <a:r>
              <a:rPr lang="ru-RU" dirty="0" smtClean="0"/>
              <a:t> Презентация игр и пособий по развитию дыхания у детей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1447800"/>
            <a:ext cx="5333999" cy="135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5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</a:rPr>
              <a:t> 3 этап: Итоговый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>Разработка картотеки упражнений на формирование речевого дыхания, комплексов дыхательной гимнастики .</a:t>
            </a:r>
            <a:endParaRPr lang="ru-RU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400" y="16764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381000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Конечным этапом проекта будет являться:</a:t>
            </a:r>
            <a:r>
              <a:rPr lang="ru-RU" u="sng" dirty="0" smtClean="0">
                <a:solidFill>
                  <a:srgbClr val="C00000"/>
                </a:solidFill>
              </a:rPr>
              <a:t/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Сформированная устойчивая мотивация детей к речевому развитию.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Повышение грамотности родителей в вопросах воспитания и обучения детей с речевыми нарушениями, оказания им поддержки и помощи в коррекционном процессе.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Повышение профессиональной компетентности педагогов ДОУ в вопросе оказания поддержки детям с речевыми нарушениями.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3429000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Практический результат проекта: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 </a:t>
            </a:r>
            <a:r>
              <a:rPr lang="ru-RU" dirty="0" smtClean="0">
                <a:solidFill>
                  <a:srgbClr val="002060"/>
                </a:solidFill>
              </a:rPr>
              <a:t>Оформление выставки «Послушный ветерок».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 Практическое применение пособий в течение учебного года в    утренней коррекционной гимнастике, на коррекционных занятиях и непосредственно образовательной деятельности в группе.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400" y="16764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1000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b="1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Выработка воздушной струи является одним из необходимых и значимых условий постановки звуков. Работу по формированию правильной воздушной струи необходимо начинать на подготовительном этапе формирования правильного звукопроизношения, наряду с развитием фонематического слуха и артикуляционной моторики. Правильное речевое дыхание-основа для нормального звукопроизношения, речи в целом. Работа, направленная на развитие дыхания, выработки воздушной струи дает положительный эффект. При педагогическом воздействии овладение правильным дыханием идет быстрее, раньше происходит удлинение и усиление внеречевого выдоха, удлинение выдоха в процессе фонации звуков, что дает возможность быстрее поставить необходимые звуки.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400" y="16764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0668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 перспективе:</a:t>
            </a:r>
            <a:r>
              <a:rPr lang="ru-RU" u="sng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Поиск и разработка новых инновационных форм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коррекционной работы с детьми с речевыми нарушениями во взаимодействии со всеми участниками образовательного процесса.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5200" y="838200"/>
            <a:ext cx="533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Литература: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1. Леонова М.А., Крапивина Л.М. Дидактические материалы по логопедии: «Послушный ветерок» М., «Школа – пресс», 1999.</a:t>
            </a:r>
            <a:br>
              <a:rPr lang="ru-RU" dirty="0" smtClean="0"/>
            </a:br>
            <a:r>
              <a:rPr lang="ru-RU" dirty="0" smtClean="0"/>
              <a:t>2.Лукьянов Л.А., Ермолаев О.Ю., Сергиенко В.П. Тренируем дыхание. </a:t>
            </a:r>
            <a:r>
              <a:rPr lang="ru-RU" dirty="0" err="1" smtClean="0"/>
              <a:t>М.,Знание</a:t>
            </a:r>
            <a:r>
              <a:rPr lang="ru-RU" dirty="0" smtClean="0"/>
              <a:t> 1987.</a:t>
            </a:r>
            <a:br>
              <a:rPr lang="ru-RU" dirty="0" smtClean="0"/>
            </a:br>
            <a:r>
              <a:rPr lang="ru-RU" dirty="0" smtClean="0"/>
              <a:t>3.Симкина </a:t>
            </a:r>
            <a:r>
              <a:rPr lang="ru-RU" dirty="0" err="1" smtClean="0"/>
              <a:t>Л.П.,.Титаровский</a:t>
            </a:r>
            <a:r>
              <a:rPr lang="ru-RU" dirty="0" smtClean="0"/>
              <a:t> Л.В. Азбука здоровья </a:t>
            </a:r>
            <a:r>
              <a:rPr lang="ru-RU" dirty="0" err="1" smtClean="0"/>
              <a:t>М.,Амрита</a:t>
            </a:r>
            <a:r>
              <a:rPr lang="ru-RU" dirty="0" smtClean="0"/>
              <a:t> – Русь, 2006 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Веракса</a:t>
            </a:r>
            <a:r>
              <a:rPr lang="ru-RU" dirty="0" smtClean="0"/>
              <a:t> Н.Е., </a:t>
            </a:r>
            <a:r>
              <a:rPr lang="ru-RU" dirty="0" err="1" smtClean="0"/>
              <a:t>Веракса</a:t>
            </a:r>
            <a:r>
              <a:rPr lang="ru-RU" dirty="0" smtClean="0"/>
              <a:t> А.Н. Проектная деятельность дошкольников. М., 2010</a:t>
            </a:r>
            <a:br>
              <a:rPr lang="ru-RU" dirty="0" smtClean="0"/>
            </a:br>
            <a:r>
              <a:rPr lang="ru-RU" dirty="0" smtClean="0"/>
              <a:t>5. Евдокимова Е.С. Технология проектирования в ДОУ. Сфера. М.2005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2fd/00076984-99c205f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7000" y="19812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1026" name="Picture 2" descr="C:\Users\Mary\OneDrive\Рабочий стол\анимашки\1273329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7600" y="2667000"/>
            <a:ext cx="2192605" cy="19703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1600200"/>
            <a:ext cx="678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	Цель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проекта:</a:t>
            </a:r>
            <a:r>
              <a:rPr lang="ru-RU" dirty="0" smtClean="0"/>
              <a:t> формирование у детей умения управлять органами дыхания, развить нижнее диафрагмальное дыхание.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Тип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 игровой.</a:t>
            </a:r>
          </a:p>
          <a:p>
            <a:endParaRPr lang="ru-RU" dirty="0" smtClean="0"/>
          </a:p>
          <a:p>
            <a:endParaRPr lang="ru-RU" i="1" dirty="0" smtClean="0">
              <a:solidFill>
                <a:srgbClr val="7030A0"/>
              </a:solidFill>
            </a:endParaRPr>
          </a:p>
          <a:p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29718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Образовательная область : </a:t>
            </a:r>
            <a:r>
              <a:rPr lang="ru-RU" dirty="0" smtClean="0"/>
              <a:t>«Речевое развитие».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Срок осуществления проекта: </a:t>
            </a:r>
            <a:r>
              <a:rPr lang="ru-RU" dirty="0" smtClean="0"/>
              <a:t>долгосрочный,1 год.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dirty="0" smtClean="0"/>
              <a:t> дети, занимающиеся в </a:t>
            </a:r>
            <a:r>
              <a:rPr lang="ru-RU" dirty="0" smtClean="0"/>
              <a:t>старшей и подготовительной логопедических группах, </a:t>
            </a:r>
            <a:r>
              <a:rPr lang="ru-RU" dirty="0" smtClean="0"/>
              <a:t>учитель-логопед, педагоги, родители.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1524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	Актуальность.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В настоящее время становится все больше детей плохо говорящих. Как известно, произношение звуков тесно связано с дыханием. Правильное речевое дыхание обеспечивает нормальное звукообразование, создаёт условия для поддержки громкости голоса, чёткого соблюдения пауз, сохранение плавности речи и интонационной выразительности.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7600" y="2286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213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971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57400" y="457200"/>
            <a:ext cx="685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	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дифференцированного речевого и ротового выдоха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сильного, плавного, направленного выдоха без участия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сильного плавного выдоха: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на материале гласных звуков,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на материале согласных звуков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на материале слогов, слов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на материале предложений и фраз.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и закрепление нижнее диафрагмального дыхания.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 Повысить компетенцию воспитателей в данной области.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/>
              <a:t>Привлечь внимание родителей к совместной работе по развитию правильного речевого дыхания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2600" y="2438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371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5334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дети научатся правильному дыханию, в результате речь станет более чёткой, разборчивой. Будет разработан перспективный план и картотека игр  по формированию речевого  дыхания.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	Конечным продуктом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проекта будет являться: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Сформированная устойчивая мотивация детей к речевой самореализации.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Повышение грамотности родителей в вопросах воспитания и обучения детей с речевыми нарушениями, оказания им поддержки и помощи в коррекционном процессе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Повышение профессиональной компетентности воспитателей ДОУ в вопросе оказания поддержки детям с речевыми нарушениями.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95600" y="38100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200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1600200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1 этап: </a:t>
            </a:r>
            <a:r>
              <a:rPr lang="ru-RU" b="1" i="1" dirty="0" smtClean="0">
                <a:ea typeface="Times New Roman" pitchFamily="18" charset="0"/>
                <a:cs typeface="Arial" pitchFamily="34" charset="0"/>
              </a:rPr>
              <a:t>Организационный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2590800"/>
            <a:ext cx="254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2 этап: </a:t>
            </a:r>
            <a:r>
              <a:rPr lang="ru-RU" b="1" i="1" dirty="0" smtClean="0"/>
              <a:t>Практический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3657600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3 этап: </a:t>
            </a:r>
            <a:r>
              <a:rPr lang="ru-RU" b="1" i="1" dirty="0" smtClean="0"/>
              <a:t>Итоговый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914401"/>
            <a:ext cx="6400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	</a:t>
            </a:r>
            <a:r>
              <a:rPr lang="ru-RU" sz="24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1 этап: Организационный </a:t>
            </a:r>
          </a:p>
          <a:p>
            <a:r>
              <a:rPr lang="ru-RU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ea typeface="Times New Roman" pitchFamily="18" charset="0"/>
                <a:cs typeface="Arial" pitchFamily="34" charset="0"/>
              </a:rPr>
              <a:t>1. Изучение литературы по вопросу развития речевого дыхания </a:t>
            </a:r>
            <a:br>
              <a:rPr lang="ru-RU" dirty="0" smtClean="0"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ea typeface="Times New Roman" pitchFamily="18" charset="0"/>
                <a:cs typeface="Arial" pitchFamily="34" charset="0"/>
              </a:rPr>
              <a:t>2. Составление плана - схемы проекта </a:t>
            </a:r>
            <a:br>
              <a:rPr lang="ru-RU" dirty="0" smtClean="0"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ea typeface="Times New Roman" pitchFamily="18" charset="0"/>
                <a:cs typeface="Arial" pitchFamily="34" charset="0"/>
              </a:rPr>
              <a:t>3. Планирование работы с родителями по вопросу формирования правильного дыхания и привлечения к изготовлению пособий для дыхательной гимнастики, «дыхательных тренажеров». </a:t>
            </a:r>
            <a:r>
              <a:rPr lang="ru-RU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52600" y="474345"/>
            <a:ext cx="701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2 этап: Практический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b="1" u="sng" dirty="0" smtClean="0"/>
              <a:t>Работа с детьми: 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Выработка длительного плавного выдоха, дифференциация ротового и носового выдоха октябрь</a:t>
            </a:r>
            <a:br>
              <a:rPr lang="ru-RU" dirty="0" smtClean="0"/>
            </a:br>
            <a:r>
              <a:rPr lang="ru-RU" dirty="0" smtClean="0"/>
              <a:t>2. Выработка глубокого вдоха и длительного выдоха, обучение технике диафрагмального дыхания </a:t>
            </a:r>
          </a:p>
          <a:p>
            <a:r>
              <a:rPr lang="ru-RU" dirty="0" smtClean="0"/>
              <a:t>3. Закрепление диафрагмального дыхания на материале гласных и согласных звуков </a:t>
            </a:r>
            <a:br>
              <a:rPr lang="ru-RU" dirty="0" smtClean="0"/>
            </a:br>
            <a:r>
              <a:rPr lang="ru-RU" dirty="0" smtClean="0"/>
              <a:t>4. Развитие силы голоса, направленности и силы выдоха </a:t>
            </a:r>
            <a:br>
              <a:rPr lang="ru-RU" dirty="0" smtClean="0"/>
            </a:br>
            <a:r>
              <a:rPr lang="ru-RU" dirty="0" smtClean="0"/>
              <a:t>5. Выполнение дыхательных игр и упражнений с использованием дыхательных тренажеров </a:t>
            </a:r>
            <a:br>
              <a:rPr lang="ru-RU" dirty="0" smtClean="0"/>
            </a:br>
            <a:r>
              <a:rPr lang="ru-RU" dirty="0" smtClean="0"/>
              <a:t>6. Беседы и игровые ситуации о роли правильного дыхания для сохранения здоровья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38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457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Работа с детьми:  </a:t>
            </a:r>
            <a:endParaRPr lang="ru-RU" dirty="0"/>
          </a:p>
        </p:txBody>
      </p:sp>
      <p:pic>
        <p:nvPicPr>
          <p:cNvPr id="5" name="Рисунок 4" descr="C:\Users\Mary\OneDrive\Документы\рабочая\логопедия\логопедические проекты и самообразование\фото к проетту сильный ветерок\1677671057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3020284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Mary\OneDrive\Документы\рабочая\логопедия\логопедические проекты и самообразование\фото к проетту сильный ветерок\16777494214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2362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Mary\OneDrive\Документы\рабочая\логопедия\логопедические проекты и самообразование\фото к проетту сильный ветерок\16777494214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667000"/>
            <a:ext cx="2743611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Mary\OneDrive\Документы\рабочая\логопедия\логопедические проекты и самообразование\фото к проетту сильный ветерок\1677749421458.jpg"/>
          <p:cNvPicPr/>
          <p:nvPr/>
        </p:nvPicPr>
        <p:blipFill>
          <a:blip r:embed="rId6" cstate="print"/>
          <a:srcRect l="29815" t="14554"/>
          <a:stretch>
            <a:fillRect/>
          </a:stretch>
        </p:blipFill>
        <p:spPr bwMode="auto">
          <a:xfrm>
            <a:off x="6477000" y="2590800"/>
            <a:ext cx="2402802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Mary\OneDrive\Документы\рабочая\логопедия\логопедические проекты и самообразование\фото к проетту сильный ветерок\16777494214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981200"/>
            <a:ext cx="2590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Mary\OneDrive\Документы\рабочая\логопедия\логопедические проекты и самообразование\фото к проетту сильный ветерок\16777494215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343400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Mary\OneDrive\Документы\рабочая\логопедия\логопедические проекты и самообразование\фото к проетту сильный ветерок\167774942147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581400"/>
            <a:ext cx="2514600" cy="138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Mary\OneDrive\Документы\рабочая\логопедия\логопедические проекты и самообразование\фото к проетту сильный ветерок\167774942153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419600"/>
            <a:ext cx="22860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Mary\OneDrive\Документы\рабочая\логопедия\логопедические проекты и самообразование\фото к проетту сильный ветерок\167774942146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5181600"/>
            <a:ext cx="244792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.a5.ru/media/dd/3d/6d/1024_dd3d6d8357ab520b63c6b9135141f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67200" y="457200"/>
            <a:ext cx="198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Работа с детьми:  </a:t>
            </a:r>
            <a:endParaRPr lang="ru-RU" dirty="0"/>
          </a:p>
        </p:txBody>
      </p:sp>
      <p:pic>
        <p:nvPicPr>
          <p:cNvPr id="6" name="Рисунок 5" descr="C:\Users\Mary\OneDrive\Документы\рабочая\логопедия\логопедические проекты и самообразование\фото к проетту сильный ветерок\старшая группа\1677749421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3063315" cy="17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Mary\OneDrive\Документы\рабочая\логопедия\логопедические проекты и самообразование\фото к проетту сильный ветерок\старшая группа\16777494215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044339" cy="177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Mary\OneDrive\Документы\рабочая\логопедия\логопедические проекты и самообразование\фото к проетту сильный ветерок\старшая группа\16777494214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200400"/>
            <a:ext cx="3068395" cy="173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Mary\OneDrive\Документы\рабочая\логопедия\логопедические проекты и самообразование\фото к проетту сильный ветерок\старшая группа\16742121583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81400"/>
            <a:ext cx="3068395" cy="17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260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Толик</dc:creator>
  <cp:lastModifiedBy>Mary</cp:lastModifiedBy>
  <cp:revision>32</cp:revision>
  <dcterms:created xsi:type="dcterms:W3CDTF">2006-08-16T00:00:00Z</dcterms:created>
  <dcterms:modified xsi:type="dcterms:W3CDTF">2023-06-27T08:58:57Z</dcterms:modified>
</cp:coreProperties>
</file>